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037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275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117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14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615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53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257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293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419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849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3129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3C480B-700F-4610-B551-7C71521C757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8CCC76-C944-43CD-95F0-816CF835E95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54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926" y="570345"/>
            <a:ext cx="5885559" cy="585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43829"/>
      </p:ext>
    </p:extLst>
  </p:cSld>
  <p:clrMapOvr>
    <a:masterClrMapping/>
  </p:clrMapOvr>
</p:sld>
</file>

<file path=ppt/theme/theme1.xml><?xml version="1.0" encoding="utf-8"?>
<a:theme xmlns:a="http://schemas.openxmlformats.org/drawingml/2006/main" name="6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6_Office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 juan</dc:creator>
  <cp:lastModifiedBy>li juan</cp:lastModifiedBy>
  <cp:revision>1</cp:revision>
  <dcterms:created xsi:type="dcterms:W3CDTF">2020-03-27T01:18:48Z</dcterms:created>
  <dcterms:modified xsi:type="dcterms:W3CDTF">2020-03-27T01:19:00Z</dcterms:modified>
</cp:coreProperties>
</file>